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5" r:id="rId5"/>
    <p:sldId id="263" r:id="rId6"/>
    <p:sldId id="266" r:id="rId7"/>
    <p:sldId id="267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9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18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94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905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995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461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319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14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29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82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5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33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31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8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6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10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E91B114-B1A2-4218-B410-6CDACD08A58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8581B6-A6A6-43EB-8F43-BAED447443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052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Full </a:t>
            </a:r>
            <a:r>
              <a:rPr lang="es-ES" dirty="0" err="1" smtClean="0"/>
              <a:t>stackoverflow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075511" cy="1947333"/>
          </a:xfrm>
        </p:spPr>
        <p:txBody>
          <a:bodyPr/>
          <a:lstStyle/>
          <a:p>
            <a:r>
              <a:rPr lang="en-US" dirty="0"/>
              <a:t>If there's something strange in your data set. Who you </a:t>
            </a:r>
            <a:r>
              <a:rPr lang="en-US" dirty="0" err="1"/>
              <a:t>gonna</a:t>
            </a:r>
            <a:r>
              <a:rPr lang="en-US" dirty="0"/>
              <a:t> call? (</a:t>
            </a:r>
            <a:r>
              <a:rPr lang="en-US" dirty="0" err="1"/>
              <a:t>fulStackOverflow</a:t>
            </a:r>
            <a:r>
              <a:rPr lang="en-US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5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205889"/>
            <a:ext cx="8534400" cy="1507067"/>
          </a:xfrm>
        </p:spPr>
        <p:txBody>
          <a:bodyPr/>
          <a:lstStyle/>
          <a:p>
            <a:r>
              <a:rPr lang="es-ES" dirty="0" smtClean="0"/>
              <a:t>¿Quiénes somos?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7" y="1497651"/>
            <a:ext cx="6463469" cy="484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>
            <a:normAutofit/>
          </a:bodyPr>
          <a:lstStyle/>
          <a:p>
            <a:r>
              <a:rPr lang="es-ES" dirty="0"/>
              <a:t>¿que problema queríamos solucionar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1"/>
          <a:stretch/>
        </p:blipFill>
        <p:spPr>
          <a:xfrm>
            <a:off x="1783533" y="1816561"/>
            <a:ext cx="6654297" cy="4443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57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>
            <a:normAutofit/>
          </a:bodyPr>
          <a:lstStyle/>
          <a:p>
            <a:r>
              <a:rPr lang="es-ES" dirty="0"/>
              <a:t>¿que problema queríamos solucionar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54" y="4026670"/>
            <a:ext cx="4896740" cy="2754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14873" r="4241" b="23775"/>
          <a:stretch/>
        </p:blipFill>
        <p:spPr>
          <a:xfrm>
            <a:off x="3794333" y="1786071"/>
            <a:ext cx="6383708" cy="3076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04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/>
          <a:lstStyle/>
          <a:p>
            <a:r>
              <a:rPr lang="es-ES" dirty="0" smtClean="0"/>
              <a:t>¿Cómo funciona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3" y="1290320"/>
            <a:ext cx="9443619" cy="531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3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/>
          <a:lstStyle/>
          <a:p>
            <a:r>
              <a:rPr lang="es-ES" dirty="0" smtClean="0"/>
              <a:t>¿Cómo funciona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3" name="Pi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816" y="1417320"/>
            <a:ext cx="9777013" cy="52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/>
          <a:lstStyle/>
          <a:p>
            <a:r>
              <a:rPr lang="es-ES" dirty="0" smtClean="0"/>
              <a:t>¿Cómo funciona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3" name="Inf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381" y="1392263"/>
            <a:ext cx="9739884" cy="52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5889"/>
            <a:ext cx="10314225" cy="1507067"/>
          </a:xfrm>
        </p:spPr>
        <p:txBody>
          <a:bodyPr/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6" y="1518482"/>
            <a:ext cx="8064381" cy="4536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82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274</TotalTime>
  <Words>50</Words>
  <Application>Microsoft Office PowerPoint</Application>
  <PresentationFormat>Panorámica</PresentationFormat>
  <Paragraphs>9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Sector</vt:lpstr>
      <vt:lpstr>Full stackoverflow</vt:lpstr>
      <vt:lpstr>¿Quiénes somos?</vt:lpstr>
      <vt:lpstr>¿que problema queríamos solucionar?</vt:lpstr>
      <vt:lpstr>¿que problema queríamos solucionar?</vt:lpstr>
      <vt:lpstr>¿Cómo funciona?</vt:lpstr>
      <vt:lpstr>¿Cómo funciona?</vt:lpstr>
      <vt:lpstr>¿Cómo funciona?</vt:lpstr>
      <vt:lpstr>¿Preguntas?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Eddie López</dc:creator>
  <cp:lastModifiedBy>Eddie López</cp:lastModifiedBy>
  <cp:revision>15</cp:revision>
  <dcterms:created xsi:type="dcterms:W3CDTF">2019-10-20T08:46:34Z</dcterms:created>
  <dcterms:modified xsi:type="dcterms:W3CDTF">2019-10-20T13:26:30Z</dcterms:modified>
</cp:coreProperties>
</file>